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92E"/>
    <a:srgbClr val="F9C41B"/>
    <a:srgbClr val="F9BF07"/>
    <a:srgbClr val="FAE944"/>
    <a:srgbClr val="FAE732"/>
    <a:srgbClr val="FFFF61"/>
    <a:srgbClr val="FFD757"/>
    <a:srgbClr val="FFD15D"/>
    <a:srgbClr val="FFC943"/>
    <a:srgbClr val="FFC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Соты </a:t>
            </a:r>
            <a:r>
              <a:rPr lang="ru-RU" dirty="0" err="1" smtClean="0"/>
              <a:t>Кайе</a:t>
            </a:r>
            <a:r>
              <a:rPr lang="ru-RU" dirty="0" smtClean="0"/>
              <a:t>- инновация или давно забытая система?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79912" y="3645024"/>
            <a:ext cx="5328592" cy="23042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МДОУ Детский сад пос. Искра Октября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Выполнил: Ражева Оксана Сергеевна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                 Пыжова Кристина Игоревна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441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Пазл - хозяин над ребенком, а ребенок- хозяин над моими играми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Августович Кайе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86182" y="1928802"/>
            <a:ext cx="4900618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Виктор  Августович Кайе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инженер-техник, поэт, бард, изобретатель. В его авторской коллекции более 1000 игр и игрушек, сделанных своими руками. В отличие от традиционных пазлов , игры Кайе являются открытой системой —имеют несколько игровых функций (вариантов игры), а вариантов сборки —великое множество. При этом в отличие от мозаики они развивают не только эстетическое чувство и мелкую моторику, но и пространственное мышление 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1928803"/>
            <a:ext cx="2828916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kaie_4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786082" cy="361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201135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Соты Кайе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для детей от 3 до 11 лет. В ней используются объемные элементы в виде правильной шестигранной призмы. Всего 84 элемента, с одной стороны все элементы желтого цвета, с другой стороны 4 элемента синего цвета, на остальных элементах на желтом фоне есть правильные.</a:t>
            </a:r>
          </a:p>
        </p:txBody>
      </p:sp>
      <p:pic>
        <p:nvPicPr>
          <p:cNvPr id="7" name="Picture 2" descr="https://www.i-igrushki.ru/upload/iblock/ae4/ae4d5b1077220aedbbd6eb8cd68f0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4261"/>
            <a:ext cx="3857652" cy="3816190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get-mpic/5217690/img_id7910528829556958778.jpeg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608" y="-11358666"/>
            <a:ext cx="15049500" cy="6572296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mpic/5217690/img_id7910528829556958778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7795" y="-4213225"/>
            <a:ext cx="4277279" cy="2498689"/>
          </a:xfrm>
          <a:prstGeom prst="rect">
            <a:avLst/>
          </a:prstGeom>
          <a:noFill/>
        </p:spPr>
      </p:pic>
      <p:pic>
        <p:nvPicPr>
          <p:cNvPr id="10" name="Picture 4" descr="https://avatars.mds.yandex.net/get-mpic/5217690/img_id7910528829556958778.jpeg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424261"/>
            <a:ext cx="4319910" cy="381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16430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+mn-lt"/>
                <a:ea typeface="+mn-ea"/>
                <a:cs typeface="+mn-cs"/>
              </a:rPr>
              <a:t/>
            </a:r>
            <a:br>
              <a:rPr lang="ru-RU" sz="2000" dirty="0" smtClean="0"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Соты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просто, как все гениальное! При знакомстве с ними охватывает удивление: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же раньше никто не придумал такую замечательную развивающую игру!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Многофункциональность 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возможность использования набора: 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графического конструктора для создания фигур из частей рисунков на элементах;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графического трансформера для изменения полученных фигур;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плоской крупной мозаики; 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использования в качестве головоломки;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конструирования и экспериментирования в области детского дизайна и архитектуры; 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игры в детское домино.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143372" y="1357299"/>
            <a:ext cx="3786214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Вариативность: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несколько вариантов взаимного расположения двух, трех и более элементов, несколько вариантов взаимного расположения элементов и т.д., множество вариантов геометрических рисунков и фигур, получаемых после соединения элементов на горизонтальной плоскости (элементы касаются друг друга боковой поверхностью). геометрические фигуры по 4 элемента каждого варианта.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20211129_155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1261"/>
            <a:ext cx="3098226" cy="4130967"/>
          </a:xfrm>
          <a:prstGeom prst="rect">
            <a:avLst/>
          </a:prstGeom>
          <a:noFill/>
        </p:spPr>
      </p:pic>
      <p:pic>
        <p:nvPicPr>
          <p:cNvPr id="14339" name="Picture 3" descr="C:\Users\User\Desktop\20211129_155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902566" cy="3870088"/>
          </a:xfrm>
          <a:prstGeom prst="rect">
            <a:avLst/>
          </a:prstGeom>
          <a:noFill/>
        </p:spPr>
      </p:pic>
      <p:pic>
        <p:nvPicPr>
          <p:cNvPr id="14340" name="Picture 4" descr="C:\Users\User\Desktop\20211129_155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078" y="2132856"/>
            <a:ext cx="3196434" cy="439248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СОБЕРИ ПО ОБРАЗЦУ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20211130_08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701255" cy="3946926"/>
          </a:xfrm>
          <a:prstGeom prst="rect">
            <a:avLst/>
          </a:prstGeom>
          <a:noFill/>
        </p:spPr>
      </p:pic>
      <p:pic>
        <p:nvPicPr>
          <p:cNvPr id="15363" name="Picture 3" descr="C:\Users\User\Desktop\20211130_082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54634"/>
            <a:ext cx="4643470" cy="348260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ДОМИНО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20211130_075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3524243" cy="2643182"/>
          </a:xfrm>
          <a:prstGeom prst="rect">
            <a:avLst/>
          </a:prstGeom>
          <a:noFill/>
        </p:spPr>
      </p:pic>
      <p:pic>
        <p:nvPicPr>
          <p:cNvPr id="16387" name="Picture 3" descr="C:\Users\User\Desktop\20211130_080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264" y="2092538"/>
            <a:ext cx="3035736" cy="4047648"/>
          </a:xfrm>
          <a:prstGeom prst="rect">
            <a:avLst/>
          </a:prstGeom>
          <a:noFill/>
        </p:spPr>
      </p:pic>
      <p:pic>
        <p:nvPicPr>
          <p:cNvPr id="16388" name="Picture 4" descr="C:\Users\User\Desktop\20211130_080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59"/>
            <a:ext cx="3000332" cy="400044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СОЗДАНИЕ ФИГУР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20211130_082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2893221" cy="3857628"/>
          </a:xfrm>
          <a:prstGeom prst="rect">
            <a:avLst/>
          </a:prstGeom>
          <a:noFill/>
        </p:spPr>
      </p:pic>
      <p:pic>
        <p:nvPicPr>
          <p:cNvPr id="17411" name="Picture 3" descr="C:\Users\User\Desktop\20211130_074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643050"/>
            <a:ext cx="2893221" cy="3857628"/>
          </a:xfrm>
          <a:prstGeom prst="rect">
            <a:avLst/>
          </a:prstGeom>
          <a:noFill/>
        </p:spPr>
      </p:pic>
      <p:pic>
        <p:nvPicPr>
          <p:cNvPr id="17412" name="Picture 4" descr="C:\Users\User\Desktop\20211130_0816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786058"/>
            <a:ext cx="3053957" cy="40719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ИГРЫ НА РАЗВИТИЕ ЛОГИКИ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05461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                  ВЕСЕЛЫЕ СОТЫ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ПОСЧИТАЙ И ЗАПИШИ                                                          РЕБУСЫ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0768"/>
            <a:ext cx="89289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Работая с сотами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уже видны первые результаты. У детей развились такие качества, как: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Пространственные представления. Ребенок учится мысленно разбивать целое на части, видеть похожие элементы у разных фигур, мысленно проектировать зрительные образы.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Внимание. Поиск карточек с подходящим рисунком требует визуальной памяти, абстрагирования и внимания. Одноцветные конструкции проще, чем разноцветные, поэтому начинать можно с них. Во время занятий и игр ребенок тренирует концентрацию внимания и способность долго удерживать ее.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Образное, ассоциативное и творческое мышление. Для самостоятельного проектирования требуется замысел и понимание возможностей набора.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 Соты Кайе- инновация или давно забытая система?</vt:lpstr>
      <vt:lpstr>Пазл - хозяин над ребенком, а ребенок- хозяин над моими играми                                                                    Виктор Августович Кайе</vt:lpstr>
      <vt:lpstr>Соты Кайе  Игра для детей от 3 до 11 лет. В ней используются объемные элементы в виде правильной шестигранной призмы. Всего 84 элемента, с одной стороны все элементы желтого цвета, с другой стороны 4 элемента синего цвета, на остальных элементах на желтом фоне есть правильные.</vt:lpstr>
      <vt:lpstr> Соты Кайе - это просто, как все гениальное! При знакомстве с ними охватывает удивление: как же раньше никто не придумал такую замечательную развивающую игру!  </vt:lpstr>
      <vt:lpstr>СОБЕРИ ПО ОБРАЗЦУ</vt:lpstr>
      <vt:lpstr>ДОМИНО</vt:lpstr>
      <vt:lpstr>СОЗДАНИЕ ФИГУР</vt:lpstr>
      <vt:lpstr>ИГРЫ НА РАЗВИТИЕ ЛОГИКИ</vt:lpstr>
      <vt:lpstr>РЕЗУЛЬТАТ: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Пазл- хозяин над ребенком, а ребенок- хозяин над моими играми</dc:title>
  <dc:creator>User</dc:creator>
  <cp:lastModifiedBy>Рома</cp:lastModifiedBy>
  <cp:revision>20</cp:revision>
  <dcterms:created xsi:type="dcterms:W3CDTF">2021-11-30T05:33:51Z</dcterms:created>
  <dcterms:modified xsi:type="dcterms:W3CDTF">2021-12-03T18:54:33Z</dcterms:modified>
</cp:coreProperties>
</file>