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70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35FD-BC8C-419E-870B-212B76B81A5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90E-AAB1-4D3A-84E8-A9C7D85EA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917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35FD-BC8C-419E-870B-212B76B81A5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90E-AAB1-4D3A-84E8-A9C7D85EA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627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35FD-BC8C-419E-870B-212B76B81A5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90E-AAB1-4D3A-84E8-A9C7D85EA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2208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35FD-BC8C-419E-870B-212B76B81A5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90E-AAB1-4D3A-84E8-A9C7D85EA7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48058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35FD-BC8C-419E-870B-212B76B81A5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90E-AAB1-4D3A-84E8-A9C7D85EA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0415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35FD-BC8C-419E-870B-212B76B81A5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90E-AAB1-4D3A-84E8-A9C7D85EA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2675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35FD-BC8C-419E-870B-212B76B81A5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90E-AAB1-4D3A-84E8-A9C7D85EA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3801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35FD-BC8C-419E-870B-212B76B81A5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90E-AAB1-4D3A-84E8-A9C7D85EA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3421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35FD-BC8C-419E-870B-212B76B81A5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90E-AAB1-4D3A-84E8-A9C7D85EA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450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35FD-BC8C-419E-870B-212B76B81A5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90E-AAB1-4D3A-84E8-A9C7D85EA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288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35FD-BC8C-419E-870B-212B76B81A5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90E-AAB1-4D3A-84E8-A9C7D85EA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777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35FD-BC8C-419E-870B-212B76B81A5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90E-AAB1-4D3A-84E8-A9C7D85EA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5402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35FD-BC8C-419E-870B-212B76B81A5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90E-AAB1-4D3A-84E8-A9C7D85EA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137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35FD-BC8C-419E-870B-212B76B81A5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90E-AAB1-4D3A-84E8-A9C7D85EA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272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35FD-BC8C-419E-870B-212B76B81A5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90E-AAB1-4D3A-84E8-A9C7D85EA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41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35FD-BC8C-419E-870B-212B76B81A5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90E-AAB1-4D3A-84E8-A9C7D85EA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920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35FD-BC8C-419E-870B-212B76B81A5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90E-AAB1-4D3A-84E8-A9C7D85EA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722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8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51B35FD-BC8C-419E-870B-212B76B81A57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CDE690E-AAB1-4D3A-84E8-A9C7D85EA7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250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2%20&#1085;&#1077;&#1076;&#1077;&#1083;&#1103;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3%20&#1085;&#1077;&#1076;&#1077;&#1083;&#1103;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1%20&#1085;&#1077;&#1076;&#1077;&#1083;&#1103;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324854"/>
            <a:ext cx="8689976" cy="216568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 проекта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«морское путешествие»</a:t>
            </a:r>
          </a:p>
        </p:txBody>
      </p:sp>
    </p:spTree>
    <p:extLst>
      <p:ext uri="{BB962C8B-B14F-4D97-AF65-F5344CB8AC3E}">
        <p14:creationId xmlns:p14="http://schemas.microsoft.com/office/powerpoint/2010/main" xmlns="" val="3817660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неделя «Водный транспорт»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1. Планирование работы </a:t>
            </a:r>
            <a:endParaRPr lang="ru-RU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Технологии:</a:t>
            </a:r>
          </a:p>
          <a:p>
            <a:pPr>
              <a:buFontTx/>
              <a:buChar char="-"/>
            </a:pP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Проектные технологии «Самый необычный корабль»</a:t>
            </a:r>
          </a:p>
          <a:p>
            <a:pPr>
              <a:buFontTx/>
              <a:buChar char="-"/>
            </a:pP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исследовательской деятельности. Экспериментирование «Тонет- не тонет»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1110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неделя «Морские профессии»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Планирование работы</a:t>
            </a:r>
            <a:endParaRPr lang="ru-RU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Технологии:</a:t>
            </a:r>
          </a:p>
          <a:p>
            <a:pPr>
              <a:buFontTx/>
              <a:buChar char="-"/>
            </a:pP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ТРИЗ-РТВ</a:t>
            </a:r>
          </a:p>
          <a:p>
            <a:pPr marL="0" indent="0">
              <a:buNone/>
            </a:pP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«Круги </a:t>
            </a:r>
            <a:r>
              <a:rPr lang="ru-RU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Луллия</a:t>
            </a: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«Морские профессии»</a:t>
            </a:r>
          </a:p>
          <a:p>
            <a:pPr>
              <a:buFontTx/>
              <a:buChar char="-"/>
            </a:pP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Проектные технологии</a:t>
            </a:r>
          </a:p>
          <a:p>
            <a:pPr marL="0" indent="0">
              <a:buNone/>
            </a:pP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формы моряка и атрибутов </a:t>
            </a:r>
          </a:p>
        </p:txBody>
      </p:sp>
    </p:spTree>
    <p:extLst>
      <p:ext uri="{BB962C8B-B14F-4D97-AF65-F5344CB8AC3E}">
        <p14:creationId xmlns:p14="http://schemas.microsoft.com/office/powerpoint/2010/main" xmlns="" val="610615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949116"/>
            <a:ext cx="10363826" cy="3842083"/>
          </a:xfrm>
        </p:spPr>
        <p:txBody>
          <a:bodyPr/>
          <a:lstStyle/>
          <a:p>
            <a:pPr marL="0" indent="0">
              <a:buNone/>
            </a:pP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Викторина по знаниям морских обитателей и морских профессий, представление продукта</a:t>
            </a: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608176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830180"/>
            <a:ext cx="10363826" cy="496102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5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Оснащение предметно- пространственной развивающей среды.</a:t>
            </a:r>
          </a:p>
          <a:p>
            <a:pPr marL="0" indent="0">
              <a:buNone/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r>
              <a:rPr lang="ru-RU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материал и атрибуты: элементы костюмов (фуражка капитана, рация радиста, белый халат с медицинским чемоданом, воротники моряков), маски водолазов, кислородные баллоны (полиэтиленовые бутылки), предметы – заместители (кубики-крабы), инструменты для ремонта корабля, клад, строительный материал (стульчики, кубики), компас, якорь, спасательные круги, штурвал, флаг; магнитофон и записи «шум моря».</a:t>
            </a:r>
          </a:p>
          <a:p>
            <a:pPr>
              <a:buNone/>
            </a:pPr>
            <a:r>
              <a:rPr lang="ru-RU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 литература: «Кем быть» В.В.Маяковский, загадки о профессиях, В.Коржиков «морской сундучок», </a:t>
            </a:r>
            <a:r>
              <a:rPr lang="ru-RU" sz="3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С.Сахарнов</a:t>
            </a:r>
            <a:r>
              <a:rPr lang="ru-RU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«два радиста», Б. Житков «пожар», «на льдине», «обвал», «наводнение», В. </a:t>
            </a:r>
            <a:r>
              <a:rPr lang="ru-RU" sz="3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Сутееев</a:t>
            </a:r>
            <a:r>
              <a:rPr lang="ru-RU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«кораблик», Г. Косова «азбука подводного мира», </a:t>
            </a:r>
            <a:br>
              <a:rPr lang="ru-RU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</a:t>
            </a:r>
            <a:r>
              <a:rPr lang="ru-RU" sz="3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Сахарнов</a:t>
            </a:r>
            <a:r>
              <a:rPr lang="ru-RU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«кто в море живёт?», А.С.Пушкин «сказка о рыбаке и рыбке»,м. </a:t>
            </a:r>
            <a:r>
              <a:rPr lang="ru-RU" sz="3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Чубученко</a:t>
            </a:r>
            <a:r>
              <a:rPr lang="ru-RU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«морские сказки».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игры: «кому что нужно для работы», «кто чем занимается», «едет, плавает, летает», «что общего», «что перепутал художник», «четвертый лишний», «занимательная зоология», «зоологическое лото», настольная игра (</a:t>
            </a:r>
            <a:r>
              <a:rPr lang="ru-RU" sz="3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пазлы</a:t>
            </a:r>
            <a:r>
              <a:rPr lang="ru-RU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«подводный мир».</a:t>
            </a:r>
          </a:p>
          <a:p>
            <a:pPr>
              <a:buNone/>
            </a:pPr>
            <a:r>
              <a:rPr lang="ru-RU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Наборы разных видов конструкторов, бросовый материал.</a:t>
            </a:r>
          </a:p>
          <a:p>
            <a:pPr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1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986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73768"/>
            <a:ext cx="10363826" cy="5117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ресурсы:</a:t>
            </a:r>
          </a:p>
          <a:p>
            <a:pPr>
              <a:buFontTx/>
              <a:buChar char="-"/>
            </a:pPr>
            <a:r>
              <a:rPr lang="ru-RU" sz="17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образовательная программа дошкольного образования «Детство». Т.И. Бабаева, А.Г. Гогоберидзе, О.В. Солнцева и др.- СПб.: ООО «ИЗДАТЕЛЬСТВО «ДЕТСТВО- ПРЕСС», 2014.- 352с.</a:t>
            </a:r>
          </a:p>
          <a:p>
            <a:pPr>
              <a:buFontTx/>
              <a:buChar char="-"/>
            </a:pPr>
            <a:r>
              <a:rPr lang="ru-RU" sz="17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Бондаренко Т.М. Экологические занятия с детьми: практическое пособие для воспитателей и методистов ДОУ. - Воронеж: ЧП </a:t>
            </a:r>
            <a:r>
              <a:rPr lang="ru-RU" sz="17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лакоценин</a:t>
            </a:r>
            <a:r>
              <a:rPr lang="ru-RU" sz="17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С.С., 2009</a:t>
            </a:r>
          </a:p>
          <a:p>
            <a:pPr>
              <a:buFontTx/>
              <a:buChar char="-"/>
            </a:pPr>
            <a:r>
              <a:rPr lang="ru-RU" sz="17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Шорыгина Т.А. Рыбы какие они? Книга для воспитателей, родителей. Москва 2008</a:t>
            </a:r>
          </a:p>
          <a:p>
            <a:pPr>
              <a:buFontTx/>
              <a:buChar char="-"/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http://ped-kopilka.ru</a:t>
            </a:r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http://nsportal.ru</a:t>
            </a:r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https://www.pdou.ru</a:t>
            </a:r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http://ped-kopilka.ru</a:t>
            </a:r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3830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2580427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реализации: 3 недели</a:t>
            </a:r>
          </a:p>
          <a:p>
            <a:pPr marL="0" indent="0">
              <a:buNone/>
            </a:pPr>
            <a:r>
              <a:rPr lang="ru-RU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дети старшего дошкольного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0384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419726"/>
            <a:ext cx="10363826" cy="4371473"/>
          </a:xfrm>
        </p:spPr>
        <p:txBody>
          <a:bodyPr/>
          <a:lstStyle/>
          <a:p>
            <a:pPr marL="0" indent="0">
              <a:buNone/>
            </a:pPr>
            <a:r>
              <a:rPr lang="ru-RU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дошкольного образования, реализуемый в данном мероприятии</a:t>
            </a: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buFontTx/>
              <a:buChar char="-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формирования познавательных интересов и познавательных действий ребенка в различных видах деятельности,</a:t>
            </a:r>
          </a:p>
          <a:p>
            <a:pPr>
              <a:buFontTx/>
              <a:buChar char="-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 сотрудничества с семьей.</a:t>
            </a:r>
          </a:p>
        </p:txBody>
      </p:sp>
    </p:spTree>
    <p:extLst>
      <p:ext uri="{BB962C8B-B14F-4D97-AF65-F5344CB8AC3E}">
        <p14:creationId xmlns:p14="http://schemas.microsoft.com/office/powerpoint/2010/main" xmlns="" val="3050695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830180"/>
            <a:ext cx="10363826" cy="4961020"/>
          </a:xfrm>
        </p:spPr>
        <p:txBody>
          <a:bodyPr/>
          <a:lstStyle/>
          <a:p>
            <a:pPr marL="0" indent="0">
              <a:buNone/>
            </a:pPr>
            <a:r>
              <a:rPr lang="ru-RU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Планируемый результат: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Дети знают историю судостроения. Расширили знания о разных видах морской техники, о назначении разных видов кораблей, о морских профессиях.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Владеют понятиями «морские обитатели», «млекопитающие», «моллюски», «кораллы», «водоросли», имеют простейшие представления о некоторых особенностях строения тела в связи с их жизнью в воде, способах их передвижения (плавает, ползает), способах маскировки.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Сформированы первоначальные навыки экологически грамотного поведения в природе.</a:t>
            </a:r>
          </a:p>
          <a:p>
            <a:pPr marL="0" indent="0">
              <a:buNone/>
            </a:pPr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201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806116"/>
            <a:ext cx="10363826" cy="55104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дать детям представление о море, морских обитателях, морских профессиях, водном транспорте.</a:t>
            </a:r>
          </a:p>
          <a:p>
            <a:pPr marL="0" indent="0">
              <a:buNone/>
            </a:pPr>
            <a:r>
              <a:rPr lang="ru-RU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детей с различными видами водного транспорта и историей его возникновения.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Расширять знания детей о профессиях членов экипажа корабля: капитана, боцмана, матросов, врача, радиста, кока и др.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Формировать у детей представления о морских обитателях.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творческие способности в изобразительной и конструктивной деятельности.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Обогащать словарь за счёт слов: якорь, трап, фарватер, рында, компас, гавань, верфь, борт и др.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бережное отношение к природе.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уважение к труду людей, работающих на морском транспорте.</a:t>
            </a:r>
          </a:p>
        </p:txBody>
      </p:sp>
    </p:spTree>
    <p:extLst>
      <p:ext uri="{BB962C8B-B14F-4D97-AF65-F5344CB8AC3E}">
        <p14:creationId xmlns:p14="http://schemas.microsoft.com/office/powerpoint/2010/main" xmlns="" val="878144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709864"/>
            <a:ext cx="10363826" cy="5081336"/>
          </a:xfrm>
        </p:spPr>
        <p:txBody>
          <a:bodyPr/>
          <a:lstStyle/>
          <a:p>
            <a:pPr marL="0" indent="0">
              <a:buNone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этап.</a:t>
            </a:r>
          </a:p>
          <a:p>
            <a:pPr marL="0" indent="0">
              <a:buNone/>
            </a:pPr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7246661"/>
              </p:ext>
            </p:extLst>
          </p:nvPr>
        </p:nvGraphicFramePr>
        <p:xfrm>
          <a:off x="913774" y="1176866"/>
          <a:ext cx="10363827" cy="49502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0352">
                  <a:extLst>
                    <a:ext uri="{9D8B030D-6E8A-4147-A177-3AD203B41FA5}">
                      <a16:colId xmlns:a16="http://schemas.microsoft.com/office/drawing/2014/main" xmlns="" val="587023177"/>
                    </a:ext>
                  </a:extLst>
                </a:gridCol>
                <a:gridCol w="4439653">
                  <a:extLst>
                    <a:ext uri="{9D8B030D-6E8A-4147-A177-3AD203B41FA5}">
                      <a16:colId xmlns:a16="http://schemas.microsoft.com/office/drawing/2014/main" xmlns="" val="1581420000"/>
                    </a:ext>
                  </a:extLst>
                </a:gridCol>
                <a:gridCol w="4503822">
                  <a:extLst>
                    <a:ext uri="{9D8B030D-6E8A-4147-A177-3AD203B41FA5}">
                      <a16:colId xmlns:a16="http://schemas.microsoft.com/office/drawing/2014/main" xmlns="" val="3442408912"/>
                    </a:ext>
                  </a:extLst>
                </a:gridCol>
              </a:tblGrid>
              <a:tr h="375208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Субъекты проектной деятельности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0946232"/>
                  </a:ext>
                </a:extLst>
              </a:tr>
              <a:tr h="370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980895"/>
                  </a:ext>
                </a:extLst>
              </a:tr>
              <a:tr h="1820023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Содержание деятельности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Составление плана 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Подбор материала</a:t>
                      </a:r>
                      <a:r>
                        <a:rPr lang="ru-RU" sz="18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 теме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Доведение до сведения родителей воспитанников смысла и цели работы.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Привлечение к подборке материала по теме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6980453"/>
                  </a:ext>
                </a:extLst>
              </a:tr>
              <a:tr h="238428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Предполагаемый результат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Подобран необходимый материал по теме,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Выбор места в группе для создания познавательного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центра по теме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Возникновение у родителей мотивации к активной работе</a:t>
                      </a:r>
                      <a:r>
                        <a:rPr lang="ru-RU" sz="18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теме.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3267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36673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25642"/>
            <a:ext cx="10363826" cy="5165557"/>
          </a:xfrm>
        </p:spPr>
        <p:txBody>
          <a:bodyPr/>
          <a:lstStyle/>
          <a:p>
            <a:pPr marL="0" indent="0">
              <a:buNone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этап.</a:t>
            </a:r>
          </a:p>
          <a:p>
            <a:pPr marL="0" indent="0">
              <a:buNone/>
            </a:pPr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68930366"/>
              </p:ext>
            </p:extLst>
          </p:nvPr>
        </p:nvGraphicFramePr>
        <p:xfrm>
          <a:off x="913774" y="996392"/>
          <a:ext cx="10696701" cy="49833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4258">
                  <a:extLst>
                    <a:ext uri="{9D8B030D-6E8A-4147-A177-3AD203B41FA5}">
                      <a16:colId xmlns:a16="http://schemas.microsoft.com/office/drawing/2014/main" xmlns="" val="3817886953"/>
                    </a:ext>
                  </a:extLst>
                </a:gridCol>
                <a:gridCol w="4776536">
                  <a:extLst>
                    <a:ext uri="{9D8B030D-6E8A-4147-A177-3AD203B41FA5}">
                      <a16:colId xmlns:a16="http://schemas.microsoft.com/office/drawing/2014/main" xmlns="" val="1850413682"/>
                    </a:ext>
                  </a:extLst>
                </a:gridCol>
                <a:gridCol w="4535907">
                  <a:extLst>
                    <a:ext uri="{9D8B030D-6E8A-4147-A177-3AD203B41FA5}">
                      <a16:colId xmlns:a16="http://schemas.microsoft.com/office/drawing/2014/main" xmlns="" val="1668274502"/>
                    </a:ext>
                  </a:extLst>
                </a:gridCol>
              </a:tblGrid>
              <a:tr h="528313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Субъекты проектной деятельности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2147348"/>
                  </a:ext>
                </a:extLst>
              </a:tr>
              <a:tr h="420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0373822"/>
                  </a:ext>
                </a:extLst>
              </a:tr>
              <a:tr h="24184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деятельности</a:t>
                      </a:r>
                      <a:endParaRPr lang="ru-RU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Составление методических материалов: цикл бесед о море, морских обитателях,</a:t>
                      </a: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видах водного транспорта, профессиях членов экипажа корабля.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fontAlgn="base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Подбор материалов для информационных стендов для родителей, оформление стенда.</a:t>
                      </a:r>
                    </a:p>
                    <a:p>
                      <a:pPr fontAlgn="base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Сотрудничество с детьми по обогащению и творческому преобразованию предметно-развивающей среды группы .</a:t>
                      </a:r>
                    </a:p>
                    <a:p>
                      <a:pPr fontAlgn="base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Проведение подвижных,</a:t>
                      </a: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дидактических игр, бесед, игровых образовательных ситуаций, НОД по теме.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Изготовление подборок практических материалов для работы с детьми (подбор опытов, составление кроссвордов, лабиринтов).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Организация экскурсии (музей, океанариум).</a:t>
                      </a:r>
                    </a:p>
                    <a:p>
                      <a:pPr marL="285750" indent="-285750" fontAlgn="base"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Помощь в изготовлении атрибутов</a:t>
                      </a:r>
                    </a:p>
                    <a:p>
                      <a:pPr marL="0" indent="0" fontAlgn="base">
                        <a:buFontTx/>
                        <a:buNone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Участие в оформлении познавательного центра в групповом помещении  для детей.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Помощь в подборе детской художественной литературы (из домашних библиотек) для оформления тематического книжного центра в группе.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подбор мультфильмов по теме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5803825"/>
                  </a:ext>
                </a:extLst>
              </a:tr>
              <a:tr h="1615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Предполагаемый результат</a:t>
                      </a:r>
                    </a:p>
                    <a:p>
                      <a:endParaRPr lang="ru-RU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Пополненные практические  и теоретические материалы, помогающие оптимизировать образовательную деятельность с детьми.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Активное включение родителей в практическую реализацию содержания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работы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Возросший интерес  к жизни детей в ДОУ, сплочение с педагогами в достижении общей цели.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1055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99753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409074"/>
            <a:ext cx="10363826" cy="5382126"/>
          </a:xfrm>
        </p:spPr>
        <p:txBody>
          <a:bodyPr/>
          <a:lstStyle/>
          <a:p>
            <a:pPr marL="0" indent="0">
              <a:buNone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Завершающий этап.</a:t>
            </a:r>
          </a:p>
          <a:p>
            <a:pPr marL="0" indent="0">
              <a:buNone/>
            </a:pPr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1709951"/>
              </p:ext>
            </p:extLst>
          </p:nvPr>
        </p:nvGraphicFramePr>
        <p:xfrm>
          <a:off x="913774" y="856827"/>
          <a:ext cx="10768890" cy="5464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2700">
                  <a:extLst>
                    <a:ext uri="{9D8B030D-6E8A-4147-A177-3AD203B41FA5}">
                      <a16:colId xmlns:a16="http://schemas.microsoft.com/office/drawing/2014/main" xmlns="" val="534511622"/>
                    </a:ext>
                  </a:extLst>
                </a:gridCol>
                <a:gridCol w="4511842">
                  <a:extLst>
                    <a:ext uri="{9D8B030D-6E8A-4147-A177-3AD203B41FA5}">
                      <a16:colId xmlns:a16="http://schemas.microsoft.com/office/drawing/2014/main" xmlns="" val="3177646674"/>
                    </a:ext>
                  </a:extLst>
                </a:gridCol>
                <a:gridCol w="4704348">
                  <a:extLst>
                    <a:ext uri="{9D8B030D-6E8A-4147-A177-3AD203B41FA5}">
                      <a16:colId xmlns:a16="http://schemas.microsoft.com/office/drawing/2014/main" xmlns="" val="2715552084"/>
                    </a:ext>
                  </a:extLst>
                </a:gridCol>
              </a:tblGrid>
              <a:tr h="30674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Субъекты проектной деятельности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0323781"/>
                  </a:ext>
                </a:extLst>
              </a:tr>
              <a:tr h="306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5204236"/>
                  </a:ext>
                </a:extLst>
              </a:tr>
              <a:tr h="1616866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деятельности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Анализ результатов проделанной работы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Вручение благодарственных писем семьям – активным участникам.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в обсуждение с  воспитателем успехов и итогов работы.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5248621"/>
                  </a:ext>
                </a:extLst>
              </a:tr>
              <a:tr h="311617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Предполагаемый результат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ru-RU" sz="1600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знают историю возникновения и развития водного транспорта.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ru-RU" sz="1600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Познакомились</a:t>
                      </a:r>
                      <a:r>
                        <a:rPr lang="ru-RU" sz="1600" cap="non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различными видами водного транспорта.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ru-RU" sz="1600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сформированы знания о профессиях членов экипажа корабля: капитана, боцмана, матросов, врача, радиста, кока и др.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ru-RU" sz="1600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сформированы представления о морских обитателях.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Осознание родителями роли взрослого в полноценном развитии ребёнка;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Духовное сближение родителей и детей.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3774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87629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неделя «Мир моря»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648326"/>
            <a:ext cx="10363826" cy="41428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1. Планирование работы</a:t>
            </a:r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Технологии:</a:t>
            </a:r>
          </a:p>
          <a:p>
            <a:pPr marL="0" indent="0">
              <a:buNone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ТРИЗ-РТВ </a:t>
            </a:r>
          </a:p>
          <a:p>
            <a:pPr marL="0" indent="0">
              <a:buNone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«Да-</a:t>
            </a:r>
            <a:r>
              <a:rPr lang="ru-RU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нетка</a:t>
            </a: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«Морские объекты» (Цель: учить точно задавать вопросы способствующие решению проблемы, развивать познавательный интерес).</a:t>
            </a:r>
          </a:p>
          <a:p>
            <a:pPr marL="0" indent="0">
              <a:buNone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«Теремок» «Морские обитатели» (Цель: тренировать аналитическое мышление, учить выделять общие признаки путем сравнения)</a:t>
            </a:r>
          </a:p>
          <a:p>
            <a:pPr>
              <a:buFontTx/>
              <a:buChar char="-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исследовательской деятельности.</a:t>
            </a:r>
          </a:p>
          <a:p>
            <a:pPr marL="0" indent="0">
              <a:buNone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«Научи яйцо плавать» (Цель: при помощи опыта показать детям свойства воды)</a:t>
            </a:r>
          </a:p>
          <a:p>
            <a:pPr marL="0" indent="0">
              <a:buNone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книги, альбома, электронной презентации по теме.</a:t>
            </a:r>
          </a:p>
        </p:txBody>
      </p:sp>
    </p:spTree>
    <p:extLst>
      <p:ext uri="{BB962C8B-B14F-4D97-AF65-F5344CB8AC3E}">
        <p14:creationId xmlns:p14="http://schemas.microsoft.com/office/powerpoint/2010/main" xmlns="" val="1403883732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675</TotalTime>
  <Words>929</Words>
  <Application>Microsoft Office PowerPoint</Application>
  <PresentationFormat>Произвольный</PresentationFormat>
  <Paragraphs>110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Капля</vt:lpstr>
      <vt:lpstr>Методическая разработка проекта «морское путешествие»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1 неделя «Мир моря»</vt:lpstr>
      <vt:lpstr>2 неделя «Водный транспорт»</vt:lpstr>
      <vt:lpstr>3 неделя «Морские профессии»</vt:lpstr>
      <vt:lpstr>Итог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Пользователь</cp:lastModifiedBy>
  <cp:revision>64</cp:revision>
  <cp:lastPrinted>2016-10-13T20:17:00Z</cp:lastPrinted>
  <dcterms:created xsi:type="dcterms:W3CDTF">2016-10-09T09:42:24Z</dcterms:created>
  <dcterms:modified xsi:type="dcterms:W3CDTF">2021-10-27T09:13:09Z</dcterms:modified>
</cp:coreProperties>
</file>