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6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9"/>
    <a:srgbClr val="C5C5FF"/>
    <a:srgbClr val="E1CCF0"/>
    <a:srgbClr val="9F9FFF"/>
    <a:srgbClr val="D4ECBA"/>
    <a:srgbClr val="FBC9C5"/>
    <a:srgbClr val="FFE0B3"/>
    <a:srgbClr val="FF9900"/>
    <a:srgbClr val="BDFEB4"/>
    <a:srgbClr val="ECEC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27" autoAdjust="0"/>
  </p:normalViewPr>
  <p:slideViewPr>
    <p:cSldViewPr snapToGrid="0">
      <p:cViewPr varScale="1">
        <p:scale>
          <a:sx n="78" d="100"/>
          <a:sy n="78" d="100"/>
        </p:scale>
        <p:origin x="-9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BBE8-B37B-4D16-9EAC-B14D0C3FA3B6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55C47-4A0F-4D2B-B229-91B888252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2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5C47-4A0F-4D2B-B229-91B888252C2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19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5C47-4A0F-4D2B-B229-91B888252C2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23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5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26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549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82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527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721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79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688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50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11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C1C5-0A85-429D-AE3D-2910EA39B65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B1FA-17ED-4248-91B9-21DA6D891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93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16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png"/><Relationship Id="rId5" Type="http://schemas.openxmlformats.org/officeDocument/2006/relationships/image" Target="../media/image75.jpeg"/><Relationship Id="rId10" Type="http://schemas.openxmlformats.org/officeDocument/2006/relationships/image" Target="../media/image80.pn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917" y="1305756"/>
            <a:ext cx="6932814" cy="1055573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п. Искра Октября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интерактивная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4- 7 лет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Безживотнова Екатерина Валерьевна, воспитатель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Ксения Андреевна, воспитатель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2020г.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14" y="167687"/>
            <a:ext cx="5104015" cy="656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11" y="3173110"/>
            <a:ext cx="1444388" cy="758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519">
            <a:off x="10684625" y="4345303"/>
            <a:ext cx="1113257" cy="892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13" y="5405721"/>
            <a:ext cx="1325139" cy="1177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99" y="2349593"/>
            <a:ext cx="874222" cy="8742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19" y="4024832"/>
            <a:ext cx="1050867" cy="13713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10" y="5673721"/>
            <a:ext cx="1143635" cy="8480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992">
            <a:off x="10753009" y="2321212"/>
            <a:ext cx="940203" cy="1532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7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2" y="0"/>
            <a:ext cx="11821522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2709949"/>
            <a:ext cx="4148051" cy="4148051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53686" y="5012266"/>
            <a:ext cx="41505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6600" b="1" i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14" y="247000"/>
            <a:ext cx="3730736" cy="3730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63" y="4227641"/>
            <a:ext cx="1214575" cy="12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3" y="4254217"/>
            <a:ext cx="1520215" cy="1140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91" y="5567061"/>
            <a:ext cx="1137426" cy="1137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81" y="4235120"/>
            <a:ext cx="1360481" cy="1207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88" y="5523300"/>
            <a:ext cx="1013081" cy="1224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3878" y="5550841"/>
            <a:ext cx="1878927" cy="1150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92" y="4235120"/>
            <a:ext cx="1537145" cy="1168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8594" y="4172479"/>
            <a:ext cx="1220756" cy="1220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02" y="4149260"/>
            <a:ext cx="975204" cy="125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83" y="5532197"/>
            <a:ext cx="1446289" cy="1215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87" y="5530520"/>
            <a:ext cx="1121963" cy="12170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085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11319 L -0.0013 -0.5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0755 -0.5733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09375 -0.740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5 -0.48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10013 -0.4775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14" y="174180"/>
            <a:ext cx="2926290" cy="3818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04" y="4227302"/>
            <a:ext cx="1244196" cy="1244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611" y="5526277"/>
            <a:ext cx="1144366" cy="1259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6" y="5552065"/>
            <a:ext cx="1208278" cy="1208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04" y="4210050"/>
            <a:ext cx="1203303" cy="12033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5037" y="5560706"/>
            <a:ext cx="1310346" cy="1099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7219" y="4257653"/>
            <a:ext cx="1213844" cy="1213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8829" y="5552065"/>
            <a:ext cx="1172477" cy="1172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40" y="4219667"/>
            <a:ext cx="1409780" cy="1184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28" y="5625369"/>
            <a:ext cx="1099174" cy="10991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862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7547 L -0.09505 -0.571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12369 -0.564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625 -0.731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0.03125 L -0.12266 -0.491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-0.14753 -0.4599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4800" y="190500"/>
            <a:ext cx="3867150" cy="3790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06" y="318182"/>
            <a:ext cx="3413094" cy="3573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38" y="4174050"/>
            <a:ext cx="1098359" cy="1098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4" y="5377959"/>
            <a:ext cx="1217484" cy="1377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966" y="5630887"/>
            <a:ext cx="1065058" cy="1065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18" y="4214014"/>
            <a:ext cx="781048" cy="1322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1" y="4045828"/>
            <a:ext cx="1176698" cy="1176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0136" y="5576973"/>
            <a:ext cx="1981372" cy="1036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8236" y="4160414"/>
            <a:ext cx="1237595" cy="12375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96170" y="4214014"/>
            <a:ext cx="1571560" cy="1301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1566" y="5663460"/>
            <a:ext cx="1376647" cy="1032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44" y="5375788"/>
            <a:ext cx="1352550" cy="1352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166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0378 -0.47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13867 -0.511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1375 -0.57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44  E" pathEditMode="relative" ptsTypes="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44444  E" pathEditMode="relative" ptsTypes="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0494 -0.5844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06" y="171449"/>
            <a:ext cx="3062288" cy="4083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744" y="5306261"/>
            <a:ext cx="1340618" cy="1340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14" y="5134337"/>
            <a:ext cx="1485519" cy="1485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35" y="4518316"/>
            <a:ext cx="1126331" cy="1126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4734" y="4518316"/>
            <a:ext cx="2253645" cy="1232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7968" y="4518316"/>
            <a:ext cx="1089712" cy="1575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3401" y="5306261"/>
            <a:ext cx="1377815" cy="13778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9293" y="4473175"/>
            <a:ext cx="1309957" cy="833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8" y="5515174"/>
            <a:ext cx="1537145" cy="1168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30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5625 -0.593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8658 L 8.33333E-7 -0.71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-0.06898 L 0.06003 -0.71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00377 -0.7421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184150"/>
            <a:ext cx="4067175" cy="3615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67" y="4090926"/>
            <a:ext cx="1461645" cy="1227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53" y="4035252"/>
            <a:ext cx="1261044" cy="1261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61" y="5395327"/>
            <a:ext cx="1015532" cy="1335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390" y="5529494"/>
            <a:ext cx="1902117" cy="11705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58000" y="4090926"/>
            <a:ext cx="1888805" cy="1278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975" y="5426435"/>
            <a:ext cx="1273592" cy="1273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1487" y="5441053"/>
            <a:ext cx="1274821" cy="1279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0545" y="4074862"/>
            <a:ext cx="1146147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99" y="5469699"/>
            <a:ext cx="1875282" cy="12504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326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-0.08426 L 0.04622 -0.5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362 -0.560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44127 -0.7442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8681 L 0.0375 -0.762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171450"/>
            <a:ext cx="3867150" cy="3867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" y="4487688"/>
            <a:ext cx="856441" cy="10349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1" y="5808442"/>
            <a:ext cx="1652846" cy="10495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936" y="4485525"/>
            <a:ext cx="1298518" cy="9738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45" y="5675853"/>
            <a:ext cx="1244110" cy="1049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8398" y="4485525"/>
            <a:ext cx="1034205" cy="103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347" y="5701762"/>
            <a:ext cx="1044536" cy="1049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8308" y="4485525"/>
            <a:ext cx="862543" cy="10824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2399" y="4485525"/>
            <a:ext cx="2066039" cy="10396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1877" y="5633241"/>
            <a:ext cx="1092170" cy="1092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2792" y="4485525"/>
            <a:ext cx="1184984" cy="994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35" y="5658184"/>
            <a:ext cx="1953734" cy="10672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055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013 -0.5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0013 -0.546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5755 -0.704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07383 -0.7555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6" y="145226"/>
            <a:ext cx="3867397" cy="38673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87" y="4209377"/>
            <a:ext cx="1148873" cy="1148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90" y="4209376"/>
            <a:ext cx="1195590" cy="11955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27" y="5525195"/>
            <a:ext cx="1692310" cy="114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58" y="4209376"/>
            <a:ext cx="1195590" cy="11955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0309" y="4209377"/>
            <a:ext cx="1205468" cy="1199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333" y="4209377"/>
            <a:ext cx="1195589" cy="1195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718" y="5513440"/>
            <a:ext cx="1577747" cy="11601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8608" y="4209376"/>
            <a:ext cx="1195590" cy="11955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9847" y="5513440"/>
            <a:ext cx="1731836" cy="1160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57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5118 -0.58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16497 -0.582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22994 -0.58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06003 -0.777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31" y="4710961"/>
            <a:ext cx="924534" cy="13382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84" y="295398"/>
            <a:ext cx="3647209" cy="36472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5" y="4165505"/>
            <a:ext cx="1079377" cy="10793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32" y="4727770"/>
            <a:ext cx="1195778" cy="1195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09" y="4763369"/>
            <a:ext cx="1483968" cy="119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479" y="4798310"/>
            <a:ext cx="2017951" cy="10546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508" y="5569201"/>
            <a:ext cx="1188823" cy="993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683" y="4763369"/>
            <a:ext cx="1118529" cy="11235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73" y="4165504"/>
            <a:ext cx="1118981" cy="11189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72" y="5489768"/>
            <a:ext cx="1118982" cy="11189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607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758 -0.5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3868 -0.642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06628 -0.644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0013 -0.653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4</Words>
  <Application>Microsoft Office PowerPoint</Application>
  <PresentationFormat>Произвольный</PresentationFormat>
  <Paragraphs>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МДОУ детский сад п. Искра Октября   Обучающая интерактивная  компьютерная игра  «Профессии» для детей 4- 7 лет   Безживотнова Екатерина Валерьевна, воспитатель Иванова Ксения Андреевна, воспитатель Ноябрь, 2020г.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Sega</dc:creator>
  <cp:lastModifiedBy>User</cp:lastModifiedBy>
  <cp:revision>61</cp:revision>
  <dcterms:created xsi:type="dcterms:W3CDTF">2020-11-15T06:14:27Z</dcterms:created>
  <dcterms:modified xsi:type="dcterms:W3CDTF">2021-08-18T11:09:37Z</dcterms:modified>
</cp:coreProperties>
</file>